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8"/>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1" r:id="rId24"/>
    <p:sldId id="558" r:id="rId25"/>
    <p:sldId id="559" r:id="rId26"/>
    <p:sldId id="503" r:id="rId27"/>
    <p:sldId id="504" r:id="rId28"/>
    <p:sldId id="505" r:id="rId29"/>
    <p:sldId id="506" r:id="rId30"/>
    <p:sldId id="507" r:id="rId31"/>
    <p:sldId id="537" r:id="rId32"/>
    <p:sldId id="508" r:id="rId33"/>
    <p:sldId id="510" r:id="rId34"/>
    <p:sldId id="511" r:id="rId35"/>
    <p:sldId id="512" r:id="rId36"/>
    <p:sldId id="5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6A1C9F-56D4-4C4F-ACFD-2EB7FB35102C}" v="4" dt="2021-04-21T00:18:16.9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606" autoAdjust="0"/>
  </p:normalViewPr>
  <p:slideViewPr>
    <p:cSldViewPr snapToGrid="0">
      <p:cViewPr varScale="1">
        <p:scale>
          <a:sx n="93" d="100"/>
          <a:sy n="93" d="100"/>
        </p:scale>
        <p:origin x="115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th, Rohan" userId="0b6da9f0-4e13-4f6a-80ee-55c9a7700dcb" providerId="ADAL" clId="{966A1C9F-56D4-4C4F-ACFD-2EB7FB35102C}"/>
    <pc:docChg chg="modSld">
      <pc:chgData name="Sheth, Rohan" userId="0b6da9f0-4e13-4f6a-80ee-55c9a7700dcb" providerId="ADAL" clId="{966A1C9F-56D4-4C4F-ACFD-2EB7FB35102C}" dt="2021-04-21T15:36:18.260" v="55" actId="20577"/>
      <pc:docMkLst>
        <pc:docMk/>
      </pc:docMkLst>
      <pc:sldChg chg="modSp mod modNotesTx">
        <pc:chgData name="Sheth, Rohan" userId="0b6da9f0-4e13-4f6a-80ee-55c9a7700dcb" providerId="ADAL" clId="{966A1C9F-56D4-4C4F-ACFD-2EB7FB35102C}" dt="2021-04-21T14:31:47.061" v="4" actId="122"/>
        <pc:sldMkLst>
          <pc:docMk/>
          <pc:sldMk cId="3309063412" sldId="503"/>
        </pc:sldMkLst>
        <pc:graphicFrameChg chg="modGraphic">
          <ac:chgData name="Sheth, Rohan" userId="0b6da9f0-4e13-4f6a-80ee-55c9a7700dcb" providerId="ADAL" clId="{966A1C9F-56D4-4C4F-ACFD-2EB7FB35102C}" dt="2021-04-21T14:31:47.061" v="4" actId="122"/>
          <ac:graphicFrameMkLst>
            <pc:docMk/>
            <pc:sldMk cId="3309063412" sldId="503"/>
            <ac:graphicFrameMk id="11" creationId="{6C56D1D6-488A-4DEE-9C76-04F8A27EB7CE}"/>
          </ac:graphicFrameMkLst>
        </pc:graphicFrameChg>
      </pc:sldChg>
      <pc:sldChg chg="modSp mod modNotesTx">
        <pc:chgData name="Sheth, Rohan" userId="0b6da9f0-4e13-4f6a-80ee-55c9a7700dcb" providerId="ADAL" clId="{966A1C9F-56D4-4C4F-ACFD-2EB7FB35102C}" dt="2021-04-21T15:36:05.636" v="23" actId="20577"/>
        <pc:sldMkLst>
          <pc:docMk/>
          <pc:sldMk cId="4020193246" sldId="504"/>
        </pc:sldMkLst>
        <pc:graphicFrameChg chg="modGraphic">
          <ac:chgData name="Sheth, Rohan" userId="0b6da9f0-4e13-4f6a-80ee-55c9a7700dcb" providerId="ADAL" clId="{966A1C9F-56D4-4C4F-ACFD-2EB7FB35102C}" dt="2021-04-21T14:31:50.036" v="5" actId="122"/>
          <ac:graphicFrameMkLst>
            <pc:docMk/>
            <pc:sldMk cId="4020193246" sldId="504"/>
            <ac:graphicFrameMk id="15" creationId="{0A1B2E9B-FDFF-4E1D-9D3B-379C0132C634}"/>
          </ac:graphicFrameMkLst>
        </pc:graphicFrameChg>
      </pc:sldChg>
      <pc:sldChg chg="modSp mod modNotesTx">
        <pc:chgData name="Sheth, Rohan" userId="0b6da9f0-4e13-4f6a-80ee-55c9a7700dcb" providerId="ADAL" clId="{966A1C9F-56D4-4C4F-ACFD-2EB7FB35102C}" dt="2021-04-21T15:36:12.661" v="39" actId="20577"/>
        <pc:sldMkLst>
          <pc:docMk/>
          <pc:sldMk cId="902281997" sldId="505"/>
        </pc:sldMkLst>
        <pc:graphicFrameChg chg="modGraphic">
          <ac:chgData name="Sheth, Rohan" userId="0b6da9f0-4e13-4f6a-80ee-55c9a7700dcb" providerId="ADAL" clId="{966A1C9F-56D4-4C4F-ACFD-2EB7FB35102C}" dt="2021-04-21T14:31:53.051" v="6" actId="122"/>
          <ac:graphicFrameMkLst>
            <pc:docMk/>
            <pc:sldMk cId="902281997" sldId="505"/>
            <ac:graphicFrameMk id="11" creationId="{9F149903-9EB5-4E54-9AC5-7F449BB7E1D0}"/>
          </ac:graphicFrameMkLst>
        </pc:graphicFrameChg>
      </pc:sldChg>
      <pc:sldChg chg="modSp mod modNotesTx">
        <pc:chgData name="Sheth, Rohan" userId="0b6da9f0-4e13-4f6a-80ee-55c9a7700dcb" providerId="ADAL" clId="{966A1C9F-56D4-4C4F-ACFD-2EB7FB35102C}" dt="2021-04-21T15:36:18.260" v="55" actId="20577"/>
        <pc:sldMkLst>
          <pc:docMk/>
          <pc:sldMk cId="4219494486" sldId="506"/>
        </pc:sldMkLst>
        <pc:graphicFrameChg chg="modGraphic">
          <ac:chgData name="Sheth, Rohan" userId="0b6da9f0-4e13-4f6a-80ee-55c9a7700dcb" providerId="ADAL" clId="{966A1C9F-56D4-4C4F-ACFD-2EB7FB35102C}" dt="2021-04-21T14:31:57.613" v="7" actId="122"/>
          <ac:graphicFrameMkLst>
            <pc:docMk/>
            <pc:sldMk cId="4219494486" sldId="506"/>
            <ac:graphicFrameMk id="11" creationId="{88A98626-2E13-4D69-8063-8BDF69CCE72D}"/>
          </ac:graphicFrameMkLst>
        </pc:graphicFrameChg>
      </pc:sldChg>
      <pc:sldChg chg="modSp mod">
        <pc:chgData name="Sheth, Rohan" userId="0b6da9f0-4e13-4f6a-80ee-55c9a7700dcb" providerId="ADAL" clId="{966A1C9F-56D4-4C4F-ACFD-2EB7FB35102C}" dt="2021-04-21T00:19:07.840" v="3" actId="20577"/>
        <pc:sldMkLst>
          <pc:docMk/>
          <pc:sldMk cId="3544745729" sldId="511"/>
        </pc:sldMkLst>
        <pc:spChg chg="mod">
          <ac:chgData name="Sheth, Rohan" userId="0b6da9f0-4e13-4f6a-80ee-55c9a7700dcb" providerId="ADAL" clId="{966A1C9F-56D4-4C4F-ACFD-2EB7FB35102C}" dt="2021-04-21T00:19:07.840" v="3" actId="20577"/>
          <ac:spMkLst>
            <pc:docMk/>
            <pc:sldMk cId="3544745729" sldId="511"/>
            <ac:spMk id="5" creationId="{3E532E98-B6B5-4ACC-BAF8-6B4F7E7C68E3}"/>
          </ac:spMkLst>
        </pc:spChg>
      </pc:sldChg>
    </pc:docChg>
  </pc:docChgLst>
  <pc:docChgLst>
    <pc:chgData name="Beem, Corinn" userId="c940195d-46ad-491a-b089-963483842aae" providerId="ADAL" clId="{BBB40F4D-AF2A-4122-84D4-EB6A885F8EDD}"/>
    <pc:docChg chg="custSel delSld modSld">
      <pc:chgData name="Beem, Corinn" userId="c940195d-46ad-491a-b089-963483842aae" providerId="ADAL" clId="{BBB40F4D-AF2A-4122-84D4-EB6A885F8EDD}" dt="2021-04-16T20:21:02.263" v="254" actId="20577"/>
      <pc:docMkLst>
        <pc:docMk/>
      </pc:docMkLst>
      <pc:sldChg chg="delSp modSp mod modNotesTx">
        <pc:chgData name="Beem, Corinn" userId="c940195d-46ad-491a-b089-963483842aae" providerId="ADAL" clId="{BBB40F4D-AF2A-4122-84D4-EB6A885F8EDD}" dt="2021-04-16T20:18:22.744" v="117" actId="20577"/>
        <pc:sldMkLst>
          <pc:docMk/>
          <pc:sldMk cId="3309063412" sldId="503"/>
        </pc:sldMkLst>
        <pc:spChg chg="mod">
          <ac:chgData name="Beem, Corinn" userId="c940195d-46ad-491a-b089-963483842aae" providerId="ADAL" clId="{BBB40F4D-AF2A-4122-84D4-EB6A885F8EDD}" dt="2021-04-09T12:15:28.391" v="6"/>
          <ac:spMkLst>
            <pc:docMk/>
            <pc:sldMk cId="3309063412" sldId="503"/>
            <ac:spMk id="2" creationId="{B6B9F291-16BF-4C3F-83DE-B220C1AF1282}"/>
          </ac:spMkLst>
        </pc:spChg>
        <pc:spChg chg="del">
          <ac:chgData name="Beem, Corinn" userId="c940195d-46ad-491a-b089-963483842aae" providerId="ADAL" clId="{BBB40F4D-AF2A-4122-84D4-EB6A885F8EDD}" dt="2021-04-16T20:17:08.136" v="75" actId="478"/>
          <ac:spMkLst>
            <pc:docMk/>
            <pc:sldMk cId="3309063412" sldId="503"/>
            <ac:spMk id="6" creationId="{7027257B-4FDA-4D5E-B242-50F7A10EADD1}"/>
          </ac:spMkLst>
        </pc:spChg>
        <pc:graphicFrameChg chg="mod modGraphic">
          <ac:chgData name="Beem, Corinn" userId="c940195d-46ad-491a-b089-963483842aae" providerId="ADAL" clId="{BBB40F4D-AF2A-4122-84D4-EB6A885F8EDD}" dt="2021-04-16T20:18:19.350" v="112" actId="20577"/>
          <ac:graphicFrameMkLst>
            <pc:docMk/>
            <pc:sldMk cId="3309063412" sldId="503"/>
            <ac:graphicFrameMk id="11" creationId="{6C56D1D6-488A-4DEE-9C76-04F8A27EB7CE}"/>
          </ac:graphicFrameMkLst>
        </pc:graphicFrameChg>
        <pc:picChg chg="mod">
          <ac:chgData name="Beem, Corinn" userId="c940195d-46ad-491a-b089-963483842aae" providerId="ADAL" clId="{BBB40F4D-AF2A-4122-84D4-EB6A885F8EDD}" dt="2021-04-16T20:17:16.475" v="78" actId="1076"/>
          <ac:picMkLst>
            <pc:docMk/>
            <pc:sldMk cId="3309063412" sldId="503"/>
            <ac:picMk id="8" creationId="{F8F27182-7EFD-4D81-A5E7-E5E2B2A55D38}"/>
          </ac:picMkLst>
        </pc:picChg>
      </pc:sldChg>
      <pc:sldChg chg="delSp modSp mod modNotesTx">
        <pc:chgData name="Beem, Corinn" userId="c940195d-46ad-491a-b089-963483842aae" providerId="ADAL" clId="{BBB40F4D-AF2A-4122-84D4-EB6A885F8EDD}" dt="2021-04-16T20:19:16.341" v="158" actId="20577"/>
        <pc:sldMkLst>
          <pc:docMk/>
          <pc:sldMk cId="4020193246" sldId="504"/>
        </pc:sldMkLst>
        <pc:spChg chg="mod">
          <ac:chgData name="Beem, Corinn" userId="c940195d-46ad-491a-b089-963483842aae" providerId="ADAL" clId="{BBB40F4D-AF2A-4122-84D4-EB6A885F8EDD}" dt="2021-04-09T12:15:42.839" v="10"/>
          <ac:spMkLst>
            <pc:docMk/>
            <pc:sldMk cId="4020193246" sldId="504"/>
            <ac:spMk id="2" creationId="{B6B9F291-16BF-4C3F-83DE-B220C1AF1282}"/>
          </ac:spMkLst>
        </pc:spChg>
        <pc:spChg chg="del">
          <ac:chgData name="Beem, Corinn" userId="c940195d-46ad-491a-b089-963483842aae" providerId="ADAL" clId="{BBB40F4D-AF2A-4122-84D4-EB6A885F8EDD}" dt="2021-04-16T20:17:22.099" v="80" actId="478"/>
          <ac:spMkLst>
            <pc:docMk/>
            <pc:sldMk cId="4020193246" sldId="504"/>
            <ac:spMk id="13" creationId="{7C7FFC2C-F58B-47EB-A1E1-BAECCAC1B2D6}"/>
          </ac:spMkLst>
        </pc:spChg>
        <pc:graphicFrameChg chg="mod modGraphic">
          <ac:chgData name="Beem, Corinn" userId="c940195d-46ad-491a-b089-963483842aae" providerId="ADAL" clId="{BBB40F4D-AF2A-4122-84D4-EB6A885F8EDD}" dt="2021-04-16T20:19:10.378" v="157" actId="20577"/>
          <ac:graphicFrameMkLst>
            <pc:docMk/>
            <pc:sldMk cId="4020193246" sldId="504"/>
            <ac:graphicFrameMk id="15" creationId="{0A1B2E9B-FDFF-4E1D-9D3B-379C0132C634}"/>
          </ac:graphicFrameMkLst>
        </pc:graphicFrameChg>
        <pc:picChg chg="mod">
          <ac:chgData name="Beem, Corinn" userId="c940195d-46ad-491a-b089-963483842aae" providerId="ADAL" clId="{BBB40F4D-AF2A-4122-84D4-EB6A885F8EDD}" dt="2021-04-16T20:17:32.179" v="85" actId="1076"/>
          <ac:picMkLst>
            <pc:docMk/>
            <pc:sldMk cId="4020193246" sldId="504"/>
            <ac:picMk id="7" creationId="{EDD78377-E551-4DBB-BD2C-D63A8DA474F9}"/>
          </ac:picMkLst>
        </pc:picChg>
      </pc:sldChg>
      <pc:sldChg chg="delSp modSp mod modNotesTx">
        <pc:chgData name="Beem, Corinn" userId="c940195d-46ad-491a-b089-963483842aae" providerId="ADAL" clId="{BBB40F4D-AF2A-4122-84D4-EB6A885F8EDD}" dt="2021-04-16T20:19:59.010" v="203" actId="20577"/>
        <pc:sldMkLst>
          <pc:docMk/>
          <pc:sldMk cId="902281997" sldId="505"/>
        </pc:sldMkLst>
        <pc:spChg chg="mod">
          <ac:chgData name="Beem, Corinn" userId="c940195d-46ad-491a-b089-963483842aae" providerId="ADAL" clId="{BBB40F4D-AF2A-4122-84D4-EB6A885F8EDD}" dt="2021-04-09T12:15:50.894" v="12"/>
          <ac:spMkLst>
            <pc:docMk/>
            <pc:sldMk cId="902281997" sldId="505"/>
            <ac:spMk id="2" creationId="{B6B9F291-16BF-4C3F-83DE-B220C1AF1282}"/>
          </ac:spMkLst>
        </pc:spChg>
        <pc:spChg chg="del">
          <ac:chgData name="Beem, Corinn" userId="c940195d-46ad-491a-b089-963483842aae" providerId="ADAL" clId="{BBB40F4D-AF2A-4122-84D4-EB6A885F8EDD}" dt="2021-04-16T20:17:46.584" v="90" actId="478"/>
          <ac:spMkLst>
            <pc:docMk/>
            <pc:sldMk cId="902281997" sldId="505"/>
            <ac:spMk id="12" creationId="{EDA7E727-9C9E-4D55-9990-8176FBF51CA0}"/>
          </ac:spMkLst>
        </pc:spChg>
        <pc:graphicFrameChg chg="mod modGraphic">
          <ac:chgData name="Beem, Corinn" userId="c940195d-46ad-491a-b089-963483842aae" providerId="ADAL" clId="{BBB40F4D-AF2A-4122-84D4-EB6A885F8EDD}" dt="2021-04-16T20:19:52.108" v="202" actId="20577"/>
          <ac:graphicFrameMkLst>
            <pc:docMk/>
            <pc:sldMk cId="902281997" sldId="505"/>
            <ac:graphicFrameMk id="11" creationId="{9F149903-9EB5-4E54-9AC5-7F449BB7E1D0}"/>
          </ac:graphicFrameMkLst>
        </pc:graphicFrameChg>
        <pc:picChg chg="mod">
          <ac:chgData name="Beem, Corinn" userId="c940195d-46ad-491a-b089-963483842aae" providerId="ADAL" clId="{BBB40F4D-AF2A-4122-84D4-EB6A885F8EDD}" dt="2021-04-16T20:17:51.419" v="92" actId="1076"/>
          <ac:picMkLst>
            <pc:docMk/>
            <pc:sldMk cId="902281997" sldId="505"/>
            <ac:picMk id="8" creationId="{A4DABAFC-FD06-4539-A971-3669E48D98B1}"/>
          </ac:picMkLst>
        </pc:picChg>
      </pc:sldChg>
      <pc:sldChg chg="delSp modSp mod modNotesTx">
        <pc:chgData name="Beem, Corinn" userId="c940195d-46ad-491a-b089-963483842aae" providerId="ADAL" clId="{BBB40F4D-AF2A-4122-84D4-EB6A885F8EDD}" dt="2021-04-16T20:21:02.263" v="254" actId="20577"/>
        <pc:sldMkLst>
          <pc:docMk/>
          <pc:sldMk cId="4219494486" sldId="506"/>
        </pc:sldMkLst>
        <pc:spChg chg="mod">
          <ac:chgData name="Beem, Corinn" userId="c940195d-46ad-491a-b089-963483842aae" providerId="ADAL" clId="{BBB40F4D-AF2A-4122-84D4-EB6A885F8EDD}" dt="2021-04-09T12:15:59.984" v="15"/>
          <ac:spMkLst>
            <pc:docMk/>
            <pc:sldMk cId="4219494486" sldId="506"/>
            <ac:spMk id="2" creationId="{B6B9F291-16BF-4C3F-83DE-B220C1AF1282}"/>
          </ac:spMkLst>
        </pc:spChg>
        <pc:spChg chg="del">
          <ac:chgData name="Beem, Corinn" userId="c940195d-46ad-491a-b089-963483842aae" providerId="ADAL" clId="{BBB40F4D-AF2A-4122-84D4-EB6A885F8EDD}" dt="2021-04-16T20:18:03.619" v="97" actId="478"/>
          <ac:spMkLst>
            <pc:docMk/>
            <pc:sldMk cId="4219494486" sldId="506"/>
            <ac:spMk id="12" creationId="{7F681DB6-4BFB-441E-BB96-7BED17AB88F6}"/>
          </ac:spMkLst>
        </pc:spChg>
        <pc:graphicFrameChg chg="mod modGraphic">
          <ac:chgData name="Beem, Corinn" userId="c940195d-46ad-491a-b089-963483842aae" providerId="ADAL" clId="{BBB40F4D-AF2A-4122-84D4-EB6A885F8EDD}" dt="2021-04-16T20:20:56.259" v="253" actId="20577"/>
          <ac:graphicFrameMkLst>
            <pc:docMk/>
            <pc:sldMk cId="4219494486" sldId="506"/>
            <ac:graphicFrameMk id="11" creationId="{88A98626-2E13-4D69-8063-8BDF69CCE72D}"/>
          </ac:graphicFrameMkLst>
        </pc:graphicFrameChg>
        <pc:picChg chg="mod">
          <ac:chgData name="Beem, Corinn" userId="c940195d-46ad-491a-b089-963483842aae" providerId="ADAL" clId="{BBB40F4D-AF2A-4122-84D4-EB6A885F8EDD}" dt="2021-04-16T20:18:08.123" v="99" actId="1076"/>
          <ac:picMkLst>
            <pc:docMk/>
            <pc:sldMk cId="4219494486" sldId="506"/>
            <ac:picMk id="7" creationId="{0FC59644-6B21-4290-9F72-449230ADAF0C}"/>
          </ac:picMkLst>
        </pc:picChg>
      </pc:sldChg>
      <pc:sldChg chg="modSp mod">
        <pc:chgData name="Beem, Corinn" userId="c940195d-46ad-491a-b089-963483842aae" providerId="ADAL" clId="{BBB40F4D-AF2A-4122-84D4-EB6A885F8EDD}" dt="2021-04-09T12:16:11.573" v="18" actId="20577"/>
        <pc:sldMkLst>
          <pc:docMk/>
          <pc:sldMk cId="3544745729" sldId="511"/>
        </pc:sldMkLst>
        <pc:spChg chg="mod">
          <ac:chgData name="Beem, Corinn" userId="c940195d-46ad-491a-b089-963483842aae" providerId="ADAL" clId="{BBB40F4D-AF2A-4122-84D4-EB6A885F8EDD}" dt="2021-04-09T12:16:11.573" v="18" actId="20577"/>
          <ac:spMkLst>
            <pc:docMk/>
            <pc:sldMk cId="3544745729" sldId="511"/>
            <ac:spMk id="5" creationId="{3E532E98-B6B5-4ACC-BAF8-6B4F7E7C68E3}"/>
          </ac:spMkLst>
        </pc:spChg>
      </pc:sldChg>
      <pc:sldChg chg="modSp mod">
        <pc:chgData name="Beem, Corinn" userId="c940195d-46ad-491a-b089-963483842aae" providerId="ADAL" clId="{BBB40F4D-AF2A-4122-84D4-EB6A885F8EDD}" dt="2021-04-09T12:16:21.266" v="22" actId="20577"/>
        <pc:sldMkLst>
          <pc:docMk/>
          <pc:sldMk cId="4189796286" sldId="513"/>
        </pc:sldMkLst>
        <pc:spChg chg="mod">
          <ac:chgData name="Beem, Corinn" userId="c940195d-46ad-491a-b089-963483842aae" providerId="ADAL" clId="{BBB40F4D-AF2A-4122-84D4-EB6A885F8EDD}" dt="2021-04-09T12:16:21.266" v="22" actId="20577"/>
          <ac:spMkLst>
            <pc:docMk/>
            <pc:sldMk cId="4189796286" sldId="513"/>
            <ac:spMk id="6" creationId="{7ADE84E5-34FE-4C41-9602-1621F6B66961}"/>
          </ac:spMkLst>
        </pc:spChg>
      </pc:sldChg>
      <pc:sldChg chg="modSp">
        <pc:chgData name="Beem, Corinn" userId="c940195d-46ad-491a-b089-963483842aae" providerId="ADAL" clId="{BBB40F4D-AF2A-4122-84D4-EB6A885F8EDD}" dt="2021-04-09T12:15:02.146" v="0"/>
        <pc:sldMkLst>
          <pc:docMk/>
          <pc:sldMk cId="4291394701" sldId="540"/>
        </pc:sldMkLst>
        <pc:spChg chg="mod">
          <ac:chgData name="Beem, Corinn" userId="c940195d-46ad-491a-b089-963483842aae" providerId="ADAL" clId="{BBB40F4D-AF2A-4122-84D4-EB6A885F8EDD}" dt="2021-04-09T12:15:02.146" v="0"/>
          <ac:spMkLst>
            <pc:docMk/>
            <pc:sldMk cId="4291394701" sldId="540"/>
            <ac:spMk id="2" creationId="{D85898C7-A09F-41F6-AAC4-07C7EEEB728B}"/>
          </ac:spMkLst>
        </pc:spChg>
      </pc:sldChg>
      <pc:sldChg chg="modSp mod modNotesTx">
        <pc:chgData name="Beem, Corinn" userId="c940195d-46ad-491a-b089-963483842aae" providerId="ADAL" clId="{BBB40F4D-AF2A-4122-84D4-EB6A885F8EDD}" dt="2021-04-12T11:53:02.080" v="72" actId="6549"/>
        <pc:sldMkLst>
          <pc:docMk/>
          <pc:sldMk cId="3283148454" sldId="556"/>
        </pc:sldMkLst>
        <pc:spChg chg="mod">
          <ac:chgData name="Beem, Corinn" userId="c940195d-46ad-491a-b089-963483842aae" providerId="ADAL" clId="{BBB40F4D-AF2A-4122-84D4-EB6A885F8EDD}" dt="2021-04-12T11:53:02.080" v="72" actId="6549"/>
          <ac:spMkLst>
            <pc:docMk/>
            <pc:sldMk cId="3283148454" sldId="556"/>
            <ac:spMk id="42" creationId="{09451B0F-CEAE-43AA-AC61-E0C09AB31722}"/>
          </ac:spMkLst>
        </pc:spChg>
      </pc:sldChg>
      <pc:sldChg chg="del">
        <pc:chgData name="Beem, Corinn" userId="c940195d-46ad-491a-b089-963483842aae" providerId="ADAL" clId="{BBB40F4D-AF2A-4122-84D4-EB6A885F8EDD}" dt="2021-04-09T12:18:00.420" v="66" actId="47"/>
        <pc:sldMkLst>
          <pc:docMk/>
          <pc:sldMk cId="4009573612" sldId="557"/>
        </pc:sldMkLst>
      </pc:sldChg>
      <pc:sldChg chg="modSp mod modNotesTx">
        <pc:chgData name="Beem, Corinn" userId="c940195d-46ad-491a-b089-963483842aae" providerId="ADAL" clId="{BBB40F4D-AF2A-4122-84D4-EB6A885F8EDD}" dt="2021-04-09T12:17:16.665" v="65" actId="20577"/>
        <pc:sldMkLst>
          <pc:docMk/>
          <pc:sldMk cId="1503661817" sldId="558"/>
        </pc:sldMkLst>
        <pc:spChg chg="mod">
          <ac:chgData name="Beem, Corinn" userId="c940195d-46ad-491a-b089-963483842aae" providerId="ADAL" clId="{BBB40F4D-AF2A-4122-84D4-EB6A885F8EDD}" dt="2021-04-09T12:15:12.227" v="3" actId="20577"/>
          <ac:spMkLst>
            <pc:docMk/>
            <pc:sldMk cId="1503661817" sldId="558"/>
            <ac:spMk id="2" creationId="{D4A1F4AB-06D3-41C7-A09F-523B103E846F}"/>
          </ac:spMkLst>
        </pc:spChg>
        <pc:spChg chg="mod">
          <ac:chgData name="Beem, Corinn" userId="c940195d-46ad-491a-b089-963483842aae" providerId="ADAL" clId="{BBB40F4D-AF2A-4122-84D4-EB6A885F8EDD}" dt="2021-04-09T12:16:41.131" v="27" actId="6549"/>
          <ac:spMkLst>
            <pc:docMk/>
            <pc:sldMk cId="1503661817" sldId="558"/>
            <ac:spMk id="37" creationId="{D75644BC-53EB-4AF2-A3A5-26E88A22BB8C}"/>
          </ac:spMkLst>
        </pc:spChg>
        <pc:spChg chg="mod">
          <ac:chgData name="Beem, Corinn" userId="c940195d-46ad-491a-b089-963483842aae" providerId="ADAL" clId="{BBB40F4D-AF2A-4122-84D4-EB6A885F8EDD}" dt="2021-04-09T12:16:44.772" v="31" actId="6549"/>
          <ac:spMkLst>
            <pc:docMk/>
            <pc:sldMk cId="1503661817" sldId="558"/>
            <ac:spMk id="38" creationId="{5A6BADBE-CE4A-4C98-A48D-9DBDD1BE71D5}"/>
          </ac:spMkLst>
        </pc:spChg>
        <pc:spChg chg="mod">
          <ac:chgData name="Beem, Corinn" userId="c940195d-46ad-491a-b089-963483842aae" providerId="ADAL" clId="{BBB40F4D-AF2A-4122-84D4-EB6A885F8EDD}" dt="2021-04-09T12:16:47.670" v="36" actId="20577"/>
          <ac:spMkLst>
            <pc:docMk/>
            <pc:sldMk cId="1503661817" sldId="558"/>
            <ac:spMk id="39" creationId="{5249E791-5DF4-48F1-B804-0AF87B3ED6B2}"/>
          </ac:spMkLst>
        </pc:spChg>
        <pc:spChg chg="mod">
          <ac:chgData name="Beem, Corinn" userId="c940195d-46ad-491a-b089-963483842aae" providerId="ADAL" clId="{BBB40F4D-AF2A-4122-84D4-EB6A885F8EDD}" dt="2021-04-09T12:16:52.037" v="43" actId="6549"/>
          <ac:spMkLst>
            <pc:docMk/>
            <pc:sldMk cId="1503661817" sldId="558"/>
            <ac:spMk id="40" creationId="{BABD2D6F-67C6-428E-9B6E-575730D25AB1}"/>
          </ac:spMkLst>
        </pc:spChg>
      </pc:sldChg>
      <pc:sldChg chg="addSp modSp mod">
        <pc:chgData name="Beem, Corinn" userId="c940195d-46ad-491a-b089-963483842aae" providerId="ADAL" clId="{BBB40F4D-AF2A-4122-84D4-EB6A885F8EDD}" dt="2021-04-09T12:18:30.860" v="68" actId="14826"/>
        <pc:sldMkLst>
          <pc:docMk/>
          <pc:sldMk cId="2489502936" sldId="559"/>
        </pc:sldMkLst>
        <pc:spChg chg="mod">
          <ac:chgData name="Beem, Corinn" userId="c940195d-46ad-491a-b089-963483842aae" providerId="ADAL" clId="{BBB40F4D-AF2A-4122-84D4-EB6A885F8EDD}" dt="2021-04-09T12:15:18.071" v="5" actId="20577"/>
          <ac:spMkLst>
            <pc:docMk/>
            <pc:sldMk cId="2489502936" sldId="559"/>
            <ac:spMk id="2" creationId="{D4A1F4AB-06D3-41C7-A09F-523B103E846F}"/>
          </ac:spMkLst>
        </pc:spChg>
        <pc:picChg chg="add mod">
          <ac:chgData name="Beem, Corinn" userId="c940195d-46ad-491a-b089-963483842aae" providerId="ADAL" clId="{BBB40F4D-AF2A-4122-84D4-EB6A885F8EDD}" dt="2021-04-09T12:18:30.860" v="68" actId="14826"/>
          <ac:picMkLst>
            <pc:docMk/>
            <pc:sldMk cId="2489502936" sldId="559"/>
            <ac:picMk id="3" creationId="{11C8D87A-A74E-4013-93AB-AFDDA9F4453E}"/>
          </ac:picMkLst>
        </pc:picChg>
      </pc:sldChg>
      <pc:sldChg chg="del">
        <pc:chgData name="Beem, Corinn" userId="c940195d-46ad-491a-b089-963483842aae" providerId="ADAL" clId="{BBB40F4D-AF2A-4122-84D4-EB6A885F8EDD}" dt="2021-04-12T11:53:10.930" v="73" actId="47"/>
        <pc:sldMkLst>
          <pc:docMk/>
          <pc:sldMk cId="2797143761" sldId="56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4/21/2021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Region 1 created 36,370 jobs earning $1.9 billion in payroll, contributed $3.2 billion in value added, and generated a total economic output of $6.5 billion.</a:t>
            </a:r>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Greeneville Municipal Airport created 180 jobs earning $8.4 million in payroll, contributed $13.4 million in value added, and generated a total economic output of $23.3 million.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following slides present the individual components of economic impacts of Greeneville Municipal Airport. As this slide shows, Greeneville Municipal Airport supports 180 total jobs generated by on-airport activity and out-of-state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603729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Greeneville Municipal Airport generates $8.4 million in payroll due to on-airport activity and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49048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Greeneville Municipal Airport contributes $13.4 million in value added.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2155260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Greeneville Municipal Airport contributes </a:t>
            </a:r>
            <a:r>
              <a:rPr lang="en-US"/>
              <a:t>$23.3 million </a:t>
            </a:r>
            <a:r>
              <a:rPr lang="en-US" dirty="0"/>
              <a:t>in business revenue generated by on-airport activity and visitor spending. This metric encompasses payroll and valued added and thus represents the total economic output of Greeneville Municipal Airport.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3318609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27</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29</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30</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Greeneville Municipal Airport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1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36,370</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$3.2</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$6.5</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5599307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Greeneville Municipal Airport </a:t>
            </a:r>
            <a:br>
              <a:rPr lang="en-US" dirty="0"/>
            </a:br>
            <a:r>
              <a:rPr lang="en-US" dirty="0"/>
              <a:t>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180</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$8.4</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$13.4</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$23.3</a:t>
            </a:r>
            <a:r>
              <a:rPr lang="en-US" sz="3200" b="1" dirty="0">
                <a:solidFill>
                  <a:schemeClr val="accent3"/>
                </a:solidFill>
                <a:latin typeface="Arial" panose="020B0604020202020204" pitchFamily="34" charset="0"/>
                <a:cs typeface="Arial" panose="020B0604020202020204" pitchFamily="34" charset="0"/>
              </a:rPr>
              <a:t> million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Greeneville Municipal Airport Is </a:t>
            </a:r>
            <a:br>
              <a:rPr lang="en-US" dirty="0"/>
            </a:br>
            <a:r>
              <a:rPr lang="en-US" dirty="0"/>
              <a:t>Just Local?</a:t>
            </a:r>
          </a:p>
        </p:txBody>
      </p:sp>
      <p:pic>
        <p:nvPicPr>
          <p:cNvPr id="3" name="Picture 2">
            <a:extLst>
              <a:ext uri="{FF2B5EF4-FFF2-40B4-BE49-F238E27FC236}">
                <a16:creationId xmlns:a16="http://schemas.microsoft.com/office/drawing/2014/main" id="{11C8D87A-A74E-4013-93AB-AFDDA9F4453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16640" y="1699214"/>
            <a:ext cx="7659115" cy="5010072"/>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Greeneville Municipal Airport</a:t>
            </a:r>
            <a:br>
              <a:rPr lang="en-US" dirty="0"/>
            </a:br>
            <a:r>
              <a:rPr lang="en-US" dirty="0"/>
              <a:t>Economic Impacts - Jobs</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21</a:t>
            </a:fld>
            <a:endParaRPr lang="en-US"/>
          </a:p>
        </p:txBody>
      </p:sp>
      <p:pic>
        <p:nvPicPr>
          <p:cNvPr id="8" name="Picture 7" descr="Chart, timeline, funnel chart&#10;&#10;Description automatically generated">
            <a:extLst>
              <a:ext uri="{FF2B5EF4-FFF2-40B4-BE49-F238E27FC236}">
                <a16:creationId xmlns:a16="http://schemas.microsoft.com/office/drawing/2014/main" id="{F8F27182-7EFD-4D81-A5E7-E5E2B2A55D3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517585" y="3150765"/>
            <a:ext cx="1490565" cy="1427441"/>
          </a:xfrm>
          <a:prstGeom prst="rect">
            <a:avLst/>
          </a:prstGeom>
        </p:spPr>
      </p:pic>
      <p:graphicFrame>
        <p:nvGraphicFramePr>
          <p:cNvPr id="11" name="Table 10">
            <a:extLst>
              <a:ext uri="{FF2B5EF4-FFF2-40B4-BE49-F238E27FC236}">
                <a16:creationId xmlns:a16="http://schemas.microsoft.com/office/drawing/2014/main" id="{6C56D1D6-488A-4DEE-9C76-04F8A27EB7CE}"/>
              </a:ext>
            </a:extLst>
          </p:cNvPr>
          <p:cNvGraphicFramePr>
            <a:graphicFrameLocks noGrp="1"/>
          </p:cNvGraphicFramePr>
          <p:nvPr>
            <p:extLst>
              <p:ext uri="{D42A27DB-BD31-4B8C-83A1-F6EECF244321}">
                <p14:modId xmlns:p14="http://schemas.microsoft.com/office/powerpoint/2010/main" val="1658296983"/>
              </p:ext>
            </p:extLst>
          </p:nvPr>
        </p:nvGraphicFramePr>
        <p:xfrm>
          <a:off x="2230759" y="2988599"/>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Total </a:t>
                      </a:r>
                      <a:br>
                        <a:rPr lang="en-US" sz="1800" b="1" i="0" u="none" strike="noStrike" kern="1200">
                          <a:solidFill>
                            <a:srgbClr val="FFFFFF"/>
                          </a:solidFill>
                          <a:effectLst/>
                          <a:latin typeface="Arial" panose="020B0604020202020204" pitchFamily="34" charset="0"/>
                          <a:ea typeface="+mn-ea"/>
                          <a:cs typeface="Arial" panose="020B0604020202020204" pitchFamily="34" charset="0"/>
                        </a:rPr>
                      </a:br>
                      <a:r>
                        <a:rPr lang="en-US" sz="1800" b="1" i="0" u="none" strike="noStrike" kern="1200">
                          <a:solidFill>
                            <a:srgbClr val="FFFFFF"/>
                          </a:solidFill>
                          <a:effectLst/>
                          <a:latin typeface="Arial" panose="020B0604020202020204" pitchFamily="34" charset="0"/>
                          <a:ea typeface="+mn-ea"/>
                          <a:cs typeface="Arial" panose="020B0604020202020204" pitchFamily="34" charset="0"/>
                        </a:rPr>
                        <a:t>Jobs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Total Jobs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114 </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25</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41</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180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330906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0A1B2E9B-FDFF-4E1D-9D3B-379C0132C634}"/>
              </a:ext>
            </a:extLst>
          </p:cNvPr>
          <p:cNvGraphicFramePr>
            <a:graphicFrameLocks noGrp="1"/>
          </p:cNvGraphicFramePr>
          <p:nvPr>
            <p:extLst>
              <p:ext uri="{D42A27DB-BD31-4B8C-83A1-F6EECF244321}">
                <p14:modId xmlns:p14="http://schemas.microsoft.com/office/powerpoint/2010/main" val="511927786"/>
              </p:ext>
            </p:extLst>
          </p:nvPr>
        </p:nvGraphicFramePr>
        <p:xfrm>
          <a:off x="2138291" y="2932388"/>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Total Payroll</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Total Payroll</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$5,000,000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$1,400,000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$2,000,000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$8,400,000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Greeneville Municipal Airport</a:t>
            </a:r>
            <a:br>
              <a:rPr lang="en-US" dirty="0"/>
            </a:br>
            <a:r>
              <a:rPr lang="en-US" dirty="0"/>
              <a:t>Economic Impacts – Payroll</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22</a:t>
            </a:fld>
            <a:endParaRPr lang="en-US"/>
          </a:p>
        </p:txBody>
      </p:sp>
      <p:pic>
        <p:nvPicPr>
          <p:cNvPr id="7" name="Picture 6" descr="Chart, timeline, funnel chart&#10;&#10;Description automatically generated">
            <a:extLst>
              <a:ext uri="{FF2B5EF4-FFF2-40B4-BE49-F238E27FC236}">
                <a16:creationId xmlns:a16="http://schemas.microsoft.com/office/drawing/2014/main" id="{EDD78377-E551-4DBB-BD2C-D63A8DA474F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69367" y="3260437"/>
            <a:ext cx="1615781" cy="1095676"/>
          </a:xfrm>
          <a:prstGeom prst="rect">
            <a:avLst/>
          </a:prstGeom>
        </p:spPr>
      </p:pic>
    </p:spTree>
    <p:extLst>
      <p:ext uri="{BB962C8B-B14F-4D97-AF65-F5344CB8AC3E}">
        <p14:creationId xmlns:p14="http://schemas.microsoft.com/office/powerpoint/2010/main" val="4020193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Greeneville Municipal Airport</a:t>
            </a:r>
            <a:br>
              <a:rPr lang="en-US" dirty="0"/>
            </a:br>
            <a:r>
              <a:rPr lang="en-US" dirty="0"/>
              <a:t>Economic Impacts – Value Added</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23</a:t>
            </a:fld>
            <a:endParaRPr lang="en-US"/>
          </a:p>
        </p:txBody>
      </p:sp>
      <p:pic>
        <p:nvPicPr>
          <p:cNvPr id="8" name="Picture 7" descr="Chart, timeline, funnel chart&#10;&#10;Description automatically generated">
            <a:extLst>
              <a:ext uri="{FF2B5EF4-FFF2-40B4-BE49-F238E27FC236}">
                <a16:creationId xmlns:a16="http://schemas.microsoft.com/office/drawing/2014/main" id="{A4DABAFC-FD06-4539-A971-3669E48D98B1}"/>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517585" y="3180172"/>
            <a:ext cx="1399098" cy="1409723"/>
          </a:xfrm>
          <a:prstGeom prst="rect">
            <a:avLst/>
          </a:prstGeom>
        </p:spPr>
      </p:pic>
      <p:graphicFrame>
        <p:nvGraphicFramePr>
          <p:cNvPr id="11" name="Table 10">
            <a:extLst>
              <a:ext uri="{FF2B5EF4-FFF2-40B4-BE49-F238E27FC236}">
                <a16:creationId xmlns:a16="http://schemas.microsoft.com/office/drawing/2014/main" id="{9F149903-9EB5-4E54-9AC5-7F449BB7E1D0}"/>
              </a:ext>
            </a:extLst>
          </p:cNvPr>
          <p:cNvGraphicFramePr>
            <a:graphicFrameLocks noGrp="1"/>
          </p:cNvGraphicFramePr>
          <p:nvPr>
            <p:extLst>
              <p:ext uri="{D42A27DB-BD31-4B8C-83A1-F6EECF244321}">
                <p14:modId xmlns:p14="http://schemas.microsoft.com/office/powerpoint/2010/main" val="796028638"/>
              </p:ext>
            </p:extLst>
          </p:nvPr>
        </p:nvGraphicFramePr>
        <p:xfrm>
          <a:off x="2230759" y="3009147"/>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Total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Value Added</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$7,800,000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$2,200,000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$3,400,000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$13,400,000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90228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8A98626-2E13-4D69-8063-8BDF69CCE72D}"/>
              </a:ext>
            </a:extLst>
          </p:cNvPr>
          <p:cNvGraphicFramePr>
            <a:graphicFrameLocks noGrp="1"/>
          </p:cNvGraphicFramePr>
          <p:nvPr>
            <p:extLst>
              <p:ext uri="{D42A27DB-BD31-4B8C-83A1-F6EECF244321}">
                <p14:modId xmlns:p14="http://schemas.microsoft.com/office/powerpoint/2010/main" val="1701118943"/>
              </p:ext>
            </p:extLst>
          </p:nvPr>
        </p:nvGraphicFramePr>
        <p:xfrm>
          <a:off x="2230759" y="3039969"/>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Impact Category</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Direct</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Supplier Sales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a:solidFill>
                            <a:srgbClr val="FFFFFF"/>
                          </a:solidFill>
                          <a:effectLst/>
                          <a:latin typeface="Arial" panose="020B0604020202020204" pitchFamily="34" charset="0"/>
                          <a:cs typeface="Arial" panose="020B0604020202020204" pitchFamily="34" charset="0"/>
                        </a:rPr>
                        <a:t>Income </a:t>
                      </a:r>
                      <a:br>
                        <a:rPr lang="en-US" sz="1800" b="1" i="0" u="none" strike="noStrike">
                          <a:solidFill>
                            <a:srgbClr val="FFFFFF"/>
                          </a:solidFill>
                          <a:effectLst/>
                          <a:latin typeface="Arial" panose="020B0604020202020204" pitchFamily="34" charset="0"/>
                          <a:cs typeface="Arial" panose="020B0604020202020204" pitchFamily="34" charset="0"/>
                        </a:rPr>
                      </a:br>
                      <a:r>
                        <a:rPr lang="en-US" sz="1800" b="1" i="0" u="none" strike="noStrike">
                          <a:solidFill>
                            <a:srgbClr val="FFFFFF"/>
                          </a:solidFill>
                          <a:effectLst/>
                          <a:latin typeface="Arial" panose="020B0604020202020204" pitchFamily="34" charset="0"/>
                          <a:cs typeface="Arial" panose="020B0604020202020204" pitchFamily="34" charset="0"/>
                        </a:rPr>
                        <a:t>Re-spending</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Total Business Revenues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$13,100,000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$4,200,000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$6,000,000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$23,300,000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Greeneville Municipal Airport</a:t>
            </a:r>
            <a:br>
              <a:rPr lang="en-US" dirty="0"/>
            </a:br>
            <a:r>
              <a:rPr lang="en-US" dirty="0"/>
              <a:t>Economic Impacts – Business Revenue </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24</a:t>
            </a:fld>
            <a:endParaRPr lang="en-US"/>
          </a:p>
        </p:txBody>
      </p:sp>
      <p:pic>
        <p:nvPicPr>
          <p:cNvPr id="7" name="Picture 6" descr="Chart, timeline, funnel chart&#10;&#10;Description automatically generated">
            <a:extLst>
              <a:ext uri="{FF2B5EF4-FFF2-40B4-BE49-F238E27FC236}">
                <a16:creationId xmlns:a16="http://schemas.microsoft.com/office/drawing/2014/main" id="{0FC59644-6B21-4290-9F72-449230ADAF0C}"/>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380726" y="3271558"/>
            <a:ext cx="1395220" cy="1409783"/>
          </a:xfrm>
          <a:prstGeom prst="rect">
            <a:avLst/>
          </a:prstGeom>
        </p:spPr>
      </p:pic>
    </p:spTree>
    <p:extLst>
      <p:ext uri="{BB962C8B-B14F-4D97-AF65-F5344CB8AC3E}">
        <p14:creationId xmlns:p14="http://schemas.microsoft.com/office/powerpoint/2010/main" val="4219494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Greeneville Municipal Airport </a:t>
            </a:r>
            <a:br>
              <a:rPr lang="en-US" dirty="0"/>
            </a:br>
            <a:r>
              <a:rPr lang="en-US" dirty="0"/>
              <a:t>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29</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30</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31</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GCY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haredContentType xmlns="Microsoft.SharePoint.Taxonomy.ContentTypeSync" SourceId="781a52b0-d0f4-44f0-98bb-0d102f5fd161" ContentTypeId="0x0101" PreviousValue="false"/>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5.xml><?xml version="1.0" encoding="utf-8"?>
<?mso-contentType ?>
<spe:Receivers xmlns:spe="http://schemas.microsoft.com/sharepoint/events"/>
</file>

<file path=customXml/itemProps1.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2.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4.xml><?xml version="1.0" encoding="utf-8"?>
<ds:datastoreItem xmlns:ds="http://schemas.openxmlformats.org/officeDocument/2006/customXml" ds:itemID="{05D59F5E-271F-447C-A22D-15008E4D3D90}">
  <ds:schemaRefs>
    <ds:schemaRef ds:uri="http://schemas.microsoft.com/office/2006/metadata/properties"/>
    <ds:schemaRef ds:uri="http://schemas.openxmlformats.org/package/2006/metadata/core-properties"/>
    <ds:schemaRef ds:uri="b2e1dacc-c954-4408-aa44-64ef90b7ce3a"/>
    <ds:schemaRef ds:uri="http://schemas.microsoft.com/office/infopath/2007/PartnerControls"/>
    <ds:schemaRef ds:uri="http://purl.org/dc/terms/"/>
    <ds:schemaRef ds:uri="http://www.w3.org/XML/1998/namespace"/>
    <ds:schemaRef ds:uri="http://schemas.microsoft.com/office/2006/documentManagement/types"/>
    <ds:schemaRef ds:uri="http://purl.org/dc/dcmitype/"/>
    <ds:schemaRef ds:uri="52860726-b653-4eba-8fc1-cfbf91000526"/>
    <ds:schemaRef ds:uri="c18e8617-fc0f-4dda-a87a-c0ec120ddf92"/>
    <ds:schemaRef ds:uri="http://purl.org/dc/elements/1.1/"/>
  </ds:schemaRefs>
</ds:datastoreItem>
</file>

<file path=customXml/itemProps5.xml><?xml version="1.0" encoding="utf-8"?>
<ds:datastoreItem xmlns:ds="http://schemas.openxmlformats.org/officeDocument/2006/customXml" ds:itemID="{1D957C2A-AD90-4C18-8644-803D3554661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0</TotalTime>
  <Words>3326</Words>
  <Application>Microsoft Office PowerPoint</Application>
  <PresentationFormat>Widescreen</PresentationFormat>
  <Paragraphs>293</Paragraphs>
  <Slides>31</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Greeneville Municipal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1 Impacts</vt:lpstr>
      <vt:lpstr>TOTAL Greeneville Municipal Airport  Impacts</vt:lpstr>
      <vt:lpstr>Think Greeneville Municipal Airport Is  Just Local?</vt:lpstr>
      <vt:lpstr>Greeneville Municipal Airport Economic Impacts - Jobs</vt:lpstr>
      <vt:lpstr>Greeneville Municipal Airport Economic Impacts – Payroll</vt:lpstr>
      <vt:lpstr>Greeneville Municipal Airport Economic Impacts – Value Added</vt:lpstr>
      <vt:lpstr>Greeneville Municipal Airport Economic Impacts – Business Revenue </vt:lpstr>
      <vt:lpstr>Tax Analysis</vt:lpstr>
      <vt:lpstr>Statewide Tax Impacts</vt:lpstr>
      <vt:lpstr>Additional  Aviation Benefits</vt:lpstr>
      <vt:lpstr>Case  Studies</vt:lpstr>
      <vt:lpstr>Greeneville Municipal Airport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Sheth, Rohan</cp:lastModifiedBy>
  <cp:revision>17</cp:revision>
  <dcterms:created xsi:type="dcterms:W3CDTF">2021-03-17T12:38:10Z</dcterms:created>
  <dcterms:modified xsi:type="dcterms:W3CDTF">2021-04-21T15:36:20Z</dcterms:modified>
</cp:coreProperties>
</file>